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952499" y="253999"/>
            <a:ext cx="11099801" cy="2159001"/>
          </a:xfrm>
          <a:prstGeom prst="rect">
            <a:avLst/>
          </a:prstGeom>
        </p:spPr>
        <p:txBody>
          <a:bodyPr/>
          <a:lstStyle>
            <a:lvl1pPr>
              <a:defRPr sz="58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952499" y="2590800"/>
            <a:ext cx="11099801" cy="6286500"/>
          </a:xfrm>
          <a:prstGeom prst="rect">
            <a:avLst/>
          </a:prstGeom>
        </p:spPr>
        <p:txBody>
          <a:bodyPr/>
          <a:lstStyle>
            <a:lvl1pPr marL="421105" indent="-421105">
              <a:defRPr sz="3600"/>
            </a:lvl1pPr>
            <a:lvl2pPr marL="865605" indent="-421105">
              <a:defRPr sz="3600"/>
            </a:lvl2pPr>
            <a:lvl3pPr marL="1310105" indent="-421105">
              <a:defRPr sz="3600"/>
            </a:lvl3pPr>
            <a:lvl4pPr marL="1754605" indent="-421105">
              <a:defRPr sz="3600"/>
            </a:lvl4pPr>
            <a:lvl5pPr marL="2199105" indent="-421105">
              <a:defRPr sz="3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952499" y="253999"/>
            <a:ext cx="11099801" cy="2159001"/>
          </a:xfrm>
          <a:prstGeom prst="rect">
            <a:avLst/>
          </a:prstGeom>
        </p:spPr>
        <p:txBody>
          <a:bodyPr/>
          <a:lstStyle>
            <a:lvl1pPr>
              <a:defRPr sz="58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952499" y="2590800"/>
            <a:ext cx="11099801" cy="6286500"/>
          </a:xfrm>
          <a:prstGeom prst="rect">
            <a:avLst/>
          </a:prstGeom>
        </p:spPr>
        <p:txBody>
          <a:bodyPr/>
          <a:lstStyle>
            <a:lvl1pPr marL="421105" indent="-421105">
              <a:defRPr sz="3600"/>
            </a:lvl1pPr>
            <a:lvl2pPr marL="865605" indent="-421105">
              <a:defRPr sz="3600"/>
            </a:lvl2pPr>
            <a:lvl3pPr marL="1310105" indent="-421105">
              <a:defRPr sz="3600"/>
            </a:lvl3pPr>
            <a:lvl4pPr marL="1754605" indent="-421105">
              <a:defRPr sz="3600"/>
            </a:lvl4pPr>
            <a:lvl5pPr marL="2199105" indent="-421105">
              <a:defRPr sz="3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b="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1pPr>
      <a:lvl2pPr indent="228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2pPr>
      <a:lvl3pPr indent="457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3pPr>
      <a:lvl4pPr indent="685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4pPr>
      <a:lvl5pPr indent="9144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5pPr>
      <a:lvl6pPr indent="11430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6pPr>
      <a:lvl7pPr indent="13716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7pPr>
      <a:lvl8pPr indent="16002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8pPr>
      <a:lvl9pPr indent="1828800" algn="ctr" defTabSz="584200">
        <a:defRPr b="1" sz="6000">
          <a:solidFill>
            <a:srgbClr val="FFFFFF"/>
          </a:solidFill>
          <a:latin typeface="+mj-lt"/>
          <a:ea typeface="+mj-ea"/>
          <a:cs typeface="+mj-cs"/>
          <a:sym typeface="Helvetica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952499" y="253999"/>
            <a:ext cx="11099801" cy="1014067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952499" y="1363860"/>
            <a:ext cx="11099801" cy="7513440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</a:pP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Wonderful Maker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965200" y="1363860"/>
            <a:ext cx="11099800" cy="7356774"/>
          </a:xfrm>
          <a:prstGeom prst="rect">
            <a:avLst/>
          </a:prstGeom>
        </p:spPr>
        <p:txBody>
          <a:bodyPr/>
          <a:lstStyle/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You spread out the skies, over empty space</a:t>
            </a: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Said, "Let there be light;" to a dark</a:t>
            </a: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And formless world, Your light was born.</a:t>
            </a: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You spread out Your arms, over empty hearts</a:t>
            </a: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Said, "Let there be light;" to a dark and hopeless world, Your Son was born.</a:t>
            </a: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You made the world and saw that it was good</a:t>
            </a:r>
            <a:endParaRPr sz="3686">
              <a:solidFill>
                <a:srgbClr val="FFFFFF"/>
              </a:solidFill>
            </a:endParaRPr>
          </a:p>
          <a:p>
            <a:pPr lvl="0" marL="0" indent="0" algn="ctr" defTabSz="566674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You sent Your only Son, for You are good</a:t>
            </a:r>
          </a:p>
        </p:txBody>
      </p:sp>
      <p:sp>
        <p:nvSpPr>
          <p:cNvPr id="43" name="Shape 43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Wonderful Maker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xfrm>
            <a:off x="965200" y="1363860"/>
            <a:ext cx="11099800" cy="7356774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What a wonderful Maker,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What a wonderful Savior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How majestic Your whispers,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And how humble Your love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With a strength like no other,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And the heart of a Father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How majestic Your whispers,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What a wonderful God</a:t>
            </a:r>
          </a:p>
        </p:txBody>
      </p:sp>
      <p:sp>
        <p:nvSpPr>
          <p:cNvPr id="47" name="Shape 47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Wonderful Maker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965200" y="1351160"/>
            <a:ext cx="11099800" cy="7356774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No Eye has fully seen how beautiful the cross,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And we have only heard the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Faintest whispers of how great You are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You made the world and saw that it was good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You sent Your only Son, for You are good</a:t>
            </a:r>
          </a:p>
        </p:txBody>
      </p:sp>
      <p:sp>
        <p:nvSpPr>
          <p:cNvPr id="51" name="Shape 51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xfrm>
            <a:off x="952500" y="254000"/>
            <a:ext cx="11099800" cy="1014066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000">
                <a:solidFill>
                  <a:srgbClr val="FFFFFF"/>
                </a:solidFill>
              </a:rPr>
              <a:t>Wonderful Maker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xfrm>
            <a:off x="965200" y="1363860"/>
            <a:ext cx="11099800" cy="7356774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What a wonderful Maker,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What a wonderful Savior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How majestic Your whispers,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And how humble Your love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With a strength like no other,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And the heart of a Father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How majestic Your whispers, 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What a wonderful God</a:t>
            </a:r>
            <a:endParaRPr sz="3800">
              <a:solidFill>
                <a:srgbClr val="FFFFFF"/>
              </a:solidFill>
            </a:endParaRPr>
          </a:p>
          <a:p>
            <a:pPr lvl="0" marL="0" indent="0" algn="ctr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(repeat)</a:t>
            </a:r>
          </a:p>
        </p:txBody>
      </p:sp>
      <p:sp>
        <p:nvSpPr>
          <p:cNvPr id="55" name="Shape 55"/>
          <p:cNvSpPr/>
          <p:nvPr/>
        </p:nvSpPr>
        <p:spPr>
          <a:xfrm>
            <a:off x="6381699" y="4552950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